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67" r:id="rId15"/>
    <p:sldId id="270" r:id="rId16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ECC2-FE6A-FE5B-3921-6C61B2FB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DCC65-13CC-23A1-3582-9D828C9EE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75E0E-7CA1-EF4C-30DD-C93275FE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52485-392A-E29F-DF6C-74170B3E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848C9-7D72-0753-1511-303C8E7A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4020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1BE6-5F35-7CFB-F4C1-ECAAE2E5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516DD-388D-1065-FDD2-6E1A0A1B7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C9FE-27FB-9E43-CC6F-A8B257CA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0A06B-F7EB-49C7-EF26-78EAF025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CE893-9175-7054-785E-2AC09463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2521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FD2E95-71A6-2A54-FF90-84F865EE2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7D33B-3A19-08E5-F17B-E01299E57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935F-110C-6C51-F321-0AF303AD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B7E67-785E-240C-11C5-1F040825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3EEC3-050E-0846-2FBD-9BD816B8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7795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4A478-A3AF-1BAF-1E47-6667C6D9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0550-B8AA-9A5E-FCCB-40BE6AEB0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93796-61F6-3906-5861-8735C44C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FDDB2-44AB-E10B-FA90-BA64DC35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7097F-D7D3-D760-D962-9A85F378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485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8F62-EDF2-9FCF-9A7A-4ABBFFB2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C7DF9-F0D7-CDAB-EC01-55F078A05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C1132-8CF3-3D85-DF8A-64E8B625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F003D-C2DD-7860-B3E2-F8283FAA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6C7E2-88EA-8EE1-2A65-573D4B528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3902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123D-2FB1-6500-5DE5-27A2393F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69C90-31CB-60AF-0C0D-E8CF1DCDB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C772D-CC6E-A920-532A-C0F64FF5D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A459E-7D49-15B2-6876-8D9DD18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0C6F1-4983-2A13-A100-F51B2A24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2F731-33CD-4720-AA31-F49F26A6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5805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945E-7A5D-27A4-FD5D-F6EBD229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851A9-647A-08E2-DBF6-5E1068AAF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7728E-87E0-AAB8-4ACA-C705143D8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07E4C-1E46-0DDD-F991-CF794A7A5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B57AA-56BD-E0E1-1994-FA4CBD2A6F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33B90-0199-DBCD-DD11-D0C092CA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819A9-D566-6ED2-BB5F-025A734A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850DF1-A2CE-62D1-0BB0-BA017298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5651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5BA1-104E-E084-48C8-9E30151F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E578C-03E5-1CFF-C56D-D8013AB0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64F20-205B-2C33-24C6-DA68C696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C59C5-3025-71B5-6AC1-5BD650B3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396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FA340-9DC6-461E-B35A-D0A08405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B332B-5082-5EC1-A552-E18D490B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A215-BB70-B8F3-F71E-336FC402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1690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FBAF-FFB9-B79B-EA87-8920AF1F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98B9-A2DD-B4C5-C0EC-656991A8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E99C0-4A65-C6A4-7ABB-3AEAAD870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86B59-133D-B794-E1E8-AE94D694D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6CE4C-F14E-355C-9DC4-DD7AEE3A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19B5F-DAA5-4511-A158-90D8AC29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66711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533E-BB75-2914-FC43-7030D1879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528FF-477D-12D1-7BE3-173CCBE21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DF775-B957-B440-2DDD-D3DFB8DEE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FF68D-765E-B3FC-4D81-046021F1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8E8B-D75C-029D-14BB-4932E2E5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A5054-070B-0926-EBF9-88747ACB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6919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FFC17B-299A-7C6F-1F81-CFE0711A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C68BF-0A36-8620-0CBB-46875E114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C69C9-5068-6226-5DAC-8FC4DA7E8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3F7C4A-F585-4431-952E-96675D01568C}" type="datetimeFigureOut">
              <a:rPr lang="sk-SK" smtClean="0"/>
              <a:t>13. 1. 2025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E2CB2-F424-E6CC-F309-96D21DD44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F3E9-12B3-259E-0103-D6EBFF734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6C5B05-E5DB-49D3-A601-84552700E2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715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9C9F-787D-5F5A-1AF1-BFD8F76A01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Transformácia obrazu z kamery na stavový priestor pre navigáciu robota v bludisku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B3D88-74E6-0A5E-C197-6C6C63FDE0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Interaktívna firma</a:t>
            </a:r>
          </a:p>
        </p:txBody>
      </p:sp>
    </p:spTree>
    <p:extLst>
      <p:ext uri="{BB962C8B-B14F-4D97-AF65-F5344CB8AC3E}">
        <p14:creationId xmlns:p14="http://schemas.microsoft.com/office/powerpoint/2010/main" val="277620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A0A0-7AC6-C627-18A4-AD1C476C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Výstupy a vyhodnotenie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39A4B-35A4-128C-220F-EBC5751BE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2874"/>
            <a:ext cx="10515600" cy="5257800"/>
          </a:xfrm>
        </p:spPr>
      </p:pic>
    </p:spTree>
    <p:extLst>
      <p:ext uri="{BB962C8B-B14F-4D97-AF65-F5344CB8AC3E}">
        <p14:creationId xmlns:p14="http://schemas.microsoft.com/office/powerpoint/2010/main" val="302457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08AB-0862-C561-BAC5-9D5FE35F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Training</a:t>
            </a:r>
            <a:r>
              <a:rPr lang="sk-SK" dirty="0"/>
              <a:t> on </a:t>
            </a:r>
            <a:r>
              <a:rPr lang="sk-SK" dirty="0" err="1"/>
              <a:t>cloud</a:t>
            </a:r>
            <a:endParaRPr lang="sk-SK" dirty="0"/>
          </a:p>
        </p:txBody>
      </p:sp>
      <p:pic>
        <p:nvPicPr>
          <p:cNvPr id="4" name="Content Placeholder 3" descr="A graph of a training graph&#10;&#10;Description automatically generated">
            <a:extLst>
              <a:ext uri="{FF2B5EF4-FFF2-40B4-BE49-F238E27FC236}">
                <a16:creationId xmlns:a16="http://schemas.microsoft.com/office/drawing/2014/main" id="{636FD26C-92DC-78CA-27F9-164469269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134" y="1365346"/>
            <a:ext cx="5662204" cy="51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BAFF-931B-0860-3065-7AA6ED72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5CF2F-5960-46C9-B626-34772C3D8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2E513-3A69-B9D3-B3A5-7E0FAB68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B4FD-B5BF-ABED-B605-68D9C84C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Výsledok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2E4802-4707-D5F0-1008-5011D3D4F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45" y="1562630"/>
            <a:ext cx="866775" cy="10191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A6218-FFFF-424D-1BDC-92FE44FB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30" y="1562630"/>
            <a:ext cx="5295370" cy="5295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CEDC68-061D-DBC9-7CA1-4F2C00E9D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451" y="1562630"/>
            <a:ext cx="1009650" cy="139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A1697-B565-7626-985D-7957297A6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833" y="1562630"/>
            <a:ext cx="838200" cy="1238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F97AD1-D183-92F0-ED5C-F45E17440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765" y="1562630"/>
            <a:ext cx="914400" cy="1304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6ADC00-F4A4-E737-386F-F827B3983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492" y="3243263"/>
            <a:ext cx="733425" cy="990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E4D48F-AF20-ACBA-0CAF-0E2D102E7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630" y="3243263"/>
            <a:ext cx="571500" cy="981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694F6B-8E0C-35B3-381B-129097BFC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1124" y="3243263"/>
            <a:ext cx="790575" cy="1228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134A8A-416B-CC6D-804D-F3360DC135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1224" y="3243263"/>
            <a:ext cx="8953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6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939A-309E-0808-4A4A-9BEFE40D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Výsledok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3596E93-03D3-7056-D3D6-DC7B398D5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8695948"/>
              </p:ext>
            </p:extLst>
          </p:nvPr>
        </p:nvGraphicFramePr>
        <p:xfrm>
          <a:off x="914400" y="18764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19492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8258978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196754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438491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51116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0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obstacle</a:t>
                      </a:r>
                      <a:endParaRPr lang="sk-SK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0.328788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0.593058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0.147106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0.207039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87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obstacle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0.470341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0.372419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0.111699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0.182188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8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obstacle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0.610374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0.577902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0.131703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0.193541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8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finish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0.436843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0.675875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0.0765766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0.142297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7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obstacle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0.552132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0.429867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0.118806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0.183745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406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robot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0.644074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0.269148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0.12491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0.148564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533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obstacle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0.398226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0.472749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0.128849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0.192435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76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obstacle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0.64685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0.455646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0.103761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0.144834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1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05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7CCF-5520-0288-A9B0-EA6AB6B2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448A6-6DDC-0A29-CCD0-AA1BBE0CD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127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406C-D084-1D35-CE53-D5C51A94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3936-87AE-049C-7716-B7CD4AB1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Cieľ projektu</a:t>
            </a:r>
          </a:p>
          <a:p>
            <a:r>
              <a:rPr lang="sk-SK" dirty="0"/>
              <a:t>porovnanie algoritmov</a:t>
            </a:r>
          </a:p>
          <a:p>
            <a:r>
              <a:rPr lang="sk-SK" dirty="0" err="1"/>
              <a:t>Dataset</a:t>
            </a:r>
            <a:endParaRPr lang="sk-SK" dirty="0"/>
          </a:p>
          <a:p>
            <a:r>
              <a:rPr lang="sk-SK" dirty="0"/>
              <a:t>Tréning </a:t>
            </a:r>
            <a:r>
              <a:rPr lang="sk-SK" dirty="0" err="1"/>
              <a:t>vlasného</a:t>
            </a:r>
            <a:r>
              <a:rPr lang="sk-SK" dirty="0"/>
              <a:t> modelu</a:t>
            </a:r>
          </a:p>
          <a:p>
            <a:r>
              <a:rPr lang="sk-SK" dirty="0"/>
              <a:t>Výstupy a vyhodnotenie</a:t>
            </a:r>
          </a:p>
          <a:p>
            <a:r>
              <a:rPr lang="sk-SK" dirty="0"/>
              <a:t>Webová stránka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1902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5982-0541-ED0C-EEDB-1EC4936D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Porovnanie modelov</a:t>
            </a:r>
            <a:r>
              <a:rPr lang="en-US" dirty="0"/>
              <a:t>/</a:t>
            </a:r>
            <a:r>
              <a:rPr lang="en-US" dirty="0" err="1"/>
              <a:t>algoritmov</a:t>
            </a:r>
            <a:endParaRPr lang="sk-S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8BB203-E23B-6411-4573-2D9213CED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9404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0261299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558366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87373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136390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3148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Efficiency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Faster R-CNN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efficient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8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YOLO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Efficient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0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SSD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Efficient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784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23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oden blocks on a green surface&#10;&#10;Description automatically generated">
            <a:extLst>
              <a:ext uri="{FF2B5EF4-FFF2-40B4-BE49-F238E27FC236}">
                <a16:creationId xmlns:a16="http://schemas.microsoft.com/office/drawing/2014/main" id="{675E0AA0-C3C0-793C-49FD-109869455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461"/>
            <a:ext cx="4103968" cy="4040586"/>
          </a:xfrm>
          <a:prstGeom prst="rect">
            <a:avLst/>
          </a:prstGeom>
        </p:spPr>
      </p:pic>
      <p:pic>
        <p:nvPicPr>
          <p:cNvPr id="5" name="Picture 4" descr="A toy car and cubes on a green surface&#10;&#10;Description automatically generated">
            <a:extLst>
              <a:ext uri="{FF2B5EF4-FFF2-40B4-BE49-F238E27FC236}">
                <a16:creationId xmlns:a16="http://schemas.microsoft.com/office/drawing/2014/main" id="{496DF37E-A630-199D-A825-D512F9CAA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66" y="2545821"/>
            <a:ext cx="3951567" cy="3951567"/>
          </a:xfrm>
          <a:prstGeom prst="rect">
            <a:avLst/>
          </a:prstGeom>
        </p:spPr>
      </p:pic>
      <p:pic>
        <p:nvPicPr>
          <p:cNvPr id="7" name="Picture 6" descr="A toy truck and blocks on a green surface&#10;&#10;Description automatically generated">
            <a:extLst>
              <a:ext uri="{FF2B5EF4-FFF2-40B4-BE49-F238E27FC236}">
                <a16:creationId xmlns:a16="http://schemas.microsoft.com/office/drawing/2014/main" id="{C9DE10D2-6AEE-6930-FF68-17276313C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33" y="2545821"/>
            <a:ext cx="3951567" cy="3951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C3934-EC74-7DAE-A2D0-721B51E442AA}"/>
              </a:ext>
            </a:extLst>
          </p:cNvPr>
          <p:cNvSpPr txBox="1"/>
          <p:nvPr/>
        </p:nvSpPr>
        <p:spPr>
          <a:xfrm>
            <a:off x="4136466" y="1688531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</a:t>
            </a:r>
            <a:endParaRPr lang="sk-S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922D7-E36D-28BC-DD54-5001E8686968}"/>
              </a:ext>
            </a:extLst>
          </p:cNvPr>
          <p:cNvSpPr txBox="1"/>
          <p:nvPr/>
        </p:nvSpPr>
        <p:spPr>
          <a:xfrm>
            <a:off x="184899" y="1688531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Faster R-CNN</a:t>
            </a:r>
            <a:endParaRPr lang="sk-S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98647-CB9A-366E-18EF-5A9F9C20C48E}"/>
              </a:ext>
            </a:extLst>
          </p:cNvPr>
          <p:cNvSpPr txBox="1"/>
          <p:nvPr/>
        </p:nvSpPr>
        <p:spPr>
          <a:xfrm>
            <a:off x="8088033" y="1688531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SSD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1231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CC6E-0723-EEFE-1E34-21DCAB14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A69D9-6F79-2FD1-D846-8F56BFDF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890 </a:t>
            </a:r>
            <a:r>
              <a:rPr lang="en-US" dirty="0" err="1"/>
              <a:t>fotiek</a:t>
            </a:r>
            <a:endParaRPr lang="en-US" dirty="0"/>
          </a:p>
          <a:p>
            <a:r>
              <a:rPr lang="en-US" dirty="0"/>
              <a:t>1*robot</a:t>
            </a:r>
          </a:p>
          <a:p>
            <a:r>
              <a:rPr lang="en-US" dirty="0"/>
              <a:t>1*</a:t>
            </a:r>
            <a:r>
              <a:rPr lang="en-US" dirty="0" err="1"/>
              <a:t>ciel</a:t>
            </a:r>
            <a:endParaRPr lang="en-US" dirty="0"/>
          </a:p>
          <a:p>
            <a:r>
              <a:rPr lang="en-US" dirty="0"/>
              <a:t>18-tipou </a:t>
            </a:r>
            <a:r>
              <a:rPr lang="en-US" dirty="0" err="1"/>
              <a:t>prekaziek</a:t>
            </a:r>
            <a:endParaRPr lang="sk-SK" dirty="0"/>
          </a:p>
        </p:txBody>
      </p:sp>
      <p:pic>
        <p:nvPicPr>
          <p:cNvPr id="9" name="Picture 8" descr="A group of objects on a green surface&#10;&#10;Description automatically generated">
            <a:extLst>
              <a:ext uri="{FF2B5EF4-FFF2-40B4-BE49-F238E27FC236}">
                <a16:creationId xmlns:a16="http://schemas.microsoft.com/office/drawing/2014/main" id="{20006BAA-FF6D-3FE1-978B-05C469BE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40" y="0"/>
            <a:ext cx="4257040" cy="3192780"/>
          </a:xfrm>
          <a:prstGeom prst="rect">
            <a:avLst/>
          </a:prstGeom>
        </p:spPr>
      </p:pic>
      <p:pic>
        <p:nvPicPr>
          <p:cNvPr id="11" name="Picture 10" descr="A group of wooden blocks and a red cup&#10;&#10;Description automatically generated">
            <a:extLst>
              <a:ext uri="{FF2B5EF4-FFF2-40B4-BE49-F238E27FC236}">
                <a16:creationId xmlns:a16="http://schemas.microsoft.com/office/drawing/2014/main" id="{CA19B54A-8295-792D-EFD0-A9C241AD6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80" y="3523933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C83C-4503-839A-82B7-7DA72203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Anotácia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244790-58BB-4010-3AF1-48491AA39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949574"/>
            <a:ext cx="3881874" cy="39084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F3629-2DD0-4FA8-49F5-7EBC826A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874" y="2949574"/>
            <a:ext cx="4044993" cy="3908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5B22C-E06A-EFF8-E071-1C0B44332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867" y="2949574"/>
            <a:ext cx="4327186" cy="3908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77629B-9D55-6AA1-3349-E82A9A8FA0F2}"/>
              </a:ext>
            </a:extLst>
          </p:cNvPr>
          <p:cNvSpPr txBox="1"/>
          <p:nvPr/>
        </p:nvSpPr>
        <p:spPr>
          <a:xfrm>
            <a:off x="0" y="2438400"/>
            <a:ext cx="364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Bounding</a:t>
            </a:r>
            <a:r>
              <a:rPr lang="sk-SK" dirty="0"/>
              <a:t>-box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B9D98-8B67-809A-6E59-DB4AA8FFA7A3}"/>
              </a:ext>
            </a:extLst>
          </p:cNvPr>
          <p:cNvSpPr txBox="1"/>
          <p:nvPr/>
        </p:nvSpPr>
        <p:spPr>
          <a:xfrm>
            <a:off x="3881874" y="2438400"/>
            <a:ext cx="364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Smart-polygon</a:t>
            </a:r>
            <a:endParaRPr lang="sk-S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814E57-CE93-8F5F-BCCA-F684BCD72B15}"/>
              </a:ext>
            </a:extLst>
          </p:cNvPr>
          <p:cNvSpPr txBox="1"/>
          <p:nvPr/>
        </p:nvSpPr>
        <p:spPr>
          <a:xfrm>
            <a:off x="7926867" y="2438400"/>
            <a:ext cx="364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Smart-polygon</a:t>
            </a:r>
            <a:r>
              <a:rPr lang="en-US" dirty="0"/>
              <a:t>(segment anything)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7968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E9FC-B656-87C3-C2DA-23D08C58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sk-S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1B2E5C-5E08-AD87-AA44-96EB1D1A7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196034"/>
              </p:ext>
            </p:extLst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296541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2887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Finish</a:t>
                      </a:r>
                      <a:endParaRPr lang="sk-SK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850</a:t>
                      </a:r>
                      <a:endParaRPr lang="sk-SK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49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Obstacle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5302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83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Robot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882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258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3777C9-BC9D-C36B-AA59-319AC1107B54}"/>
              </a:ext>
            </a:extLst>
          </p:cNvPr>
          <p:cNvSpPr txBox="1"/>
          <p:nvPr/>
        </p:nvSpPr>
        <p:spPr>
          <a:xfrm>
            <a:off x="838200" y="344678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Dataset-split</a:t>
            </a:r>
            <a:endParaRPr lang="sk-SK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43ED0D-3F9A-5CF4-38DA-322A13EC1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86384"/>
              </p:ext>
            </p:extLst>
          </p:nvPr>
        </p:nvGraphicFramePr>
        <p:xfrm>
          <a:off x="838200" y="3919856"/>
          <a:ext cx="10515600" cy="1100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9100940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03353084"/>
                    </a:ext>
                  </a:extLst>
                </a:gridCol>
              </a:tblGrid>
              <a:tr h="366959">
                <a:tc>
                  <a:txBody>
                    <a:bodyPr/>
                    <a:lstStyle/>
                    <a:p>
                      <a:r>
                        <a:rPr lang="en-US" b="0" dirty="0"/>
                        <a:t>Train</a:t>
                      </a:r>
                      <a:endParaRPr lang="sk-SK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70%</a:t>
                      </a:r>
                      <a:endParaRPr lang="sk-SK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16374"/>
                  </a:ext>
                </a:extLst>
              </a:tr>
              <a:tr h="366959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1163"/>
                  </a:ext>
                </a:extLst>
              </a:tr>
              <a:tr h="366959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9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15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4E440-37C7-8AEA-6FCF-C2DFFCAE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sk-SK" dirty="0"/>
              <a:t>úprava pre tréning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E5B5C-EF75-8D09-FCA2-B6EAEA30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Zmena veľkosti na 640x640</a:t>
            </a:r>
          </a:p>
          <a:p>
            <a:r>
              <a:rPr lang="sk-SK" dirty="0" err="1"/>
              <a:t>Trénovacie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Zrkadlove</a:t>
            </a:r>
            <a:r>
              <a:rPr lang="sk-SK" dirty="0"/>
              <a:t> vertikálne otočenie</a:t>
            </a:r>
          </a:p>
          <a:p>
            <a:pPr lvl="1"/>
            <a:r>
              <a:rPr lang="sk-SK" dirty="0"/>
              <a:t>Otočenie o 90° v </a:t>
            </a:r>
            <a:r>
              <a:rPr lang="sk-SK" dirty="0" err="1"/>
              <a:t>pravo</a:t>
            </a:r>
            <a:endParaRPr lang="sk-SK" dirty="0"/>
          </a:p>
          <a:p>
            <a:pPr lvl="1"/>
            <a:r>
              <a:rPr lang="sk-SK" dirty="0"/>
              <a:t>Otočenie o 90° v </a:t>
            </a:r>
            <a:r>
              <a:rPr lang="sk-SK" dirty="0" err="1"/>
              <a:t>ľavo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  <a:p>
            <a:pPr lvl="1"/>
            <a:endParaRPr lang="sk-SK" dirty="0"/>
          </a:p>
          <a:p>
            <a:pPr lvl="1"/>
            <a:endParaRPr lang="sk-S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004BCB-C222-2D11-33E6-0A79A5312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178239"/>
              </p:ext>
            </p:extLst>
          </p:nvPr>
        </p:nvGraphicFramePr>
        <p:xfrm>
          <a:off x="838199" y="4402666"/>
          <a:ext cx="10515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5411232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14718480"/>
                    </a:ext>
                  </a:extLst>
                </a:gridCol>
              </a:tblGrid>
              <a:tr h="342901">
                <a:tc>
                  <a:txBody>
                    <a:bodyPr/>
                    <a:lstStyle/>
                    <a:p>
                      <a:r>
                        <a:rPr lang="sk-SK" b="0" dirty="0" err="1"/>
                        <a:t>Train</a:t>
                      </a:r>
                      <a:endParaRPr lang="sk-SK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b="0" dirty="0"/>
                        <a:t>1770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6197"/>
                  </a:ext>
                </a:extLst>
              </a:tr>
              <a:tr h="342901">
                <a:tc>
                  <a:txBody>
                    <a:bodyPr/>
                    <a:lstStyle/>
                    <a:p>
                      <a:r>
                        <a:rPr lang="sk-SK" dirty="0" err="1"/>
                        <a:t>valid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85900"/>
                  </a:ext>
                </a:extLst>
              </a:tr>
              <a:tr h="342901">
                <a:tc>
                  <a:txBody>
                    <a:bodyPr/>
                    <a:lstStyle/>
                    <a:p>
                      <a:r>
                        <a:rPr lang="sk-SK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35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04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CF2C-8C8A-B57D-A20A-96A54357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Tréning vlastného modelu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12CC8-4978-751A-3597-0C1587264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YOLOv8n - </a:t>
            </a:r>
            <a:r>
              <a:rPr lang="sk-SK" dirty="0" err="1"/>
              <a:t>pretrained</a:t>
            </a:r>
            <a:endParaRPr lang="sk-SK" dirty="0"/>
          </a:p>
          <a:p>
            <a:r>
              <a:rPr lang="sk-SK" dirty="0"/>
              <a:t>Device GPU</a:t>
            </a:r>
          </a:p>
          <a:p>
            <a:r>
              <a:rPr lang="sk-SK" dirty="0" err="1"/>
              <a:t>Batch</a:t>
            </a:r>
            <a:r>
              <a:rPr lang="sk-SK" dirty="0"/>
              <a:t> </a:t>
            </a:r>
            <a:r>
              <a:rPr lang="sk-SK" dirty="0" err="1"/>
              <a:t>size</a:t>
            </a:r>
            <a:r>
              <a:rPr lang="sk-SK" dirty="0"/>
              <a:t> 16</a:t>
            </a:r>
          </a:p>
          <a:p>
            <a:r>
              <a:rPr lang="sk-SK" dirty="0" err="1"/>
              <a:t>Epochs</a:t>
            </a:r>
            <a:r>
              <a:rPr lang="sk-SK" dirty="0"/>
              <a:t> 15</a:t>
            </a:r>
          </a:p>
          <a:p>
            <a:r>
              <a:rPr lang="sk-SK" dirty="0"/>
              <a:t>Image </a:t>
            </a:r>
            <a:r>
              <a:rPr lang="sk-SK" dirty="0" err="1"/>
              <a:t>size</a:t>
            </a:r>
            <a:r>
              <a:rPr lang="sk-SK" dirty="0"/>
              <a:t> 640</a:t>
            </a:r>
          </a:p>
        </p:txBody>
      </p:sp>
    </p:spTree>
    <p:extLst>
      <p:ext uri="{BB962C8B-B14F-4D97-AF65-F5344CB8AC3E}">
        <p14:creationId xmlns:p14="http://schemas.microsoft.com/office/powerpoint/2010/main" val="376606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192</Words>
  <Application>Microsoft Office PowerPoint</Application>
  <PresentationFormat>Widescreen</PresentationFormat>
  <Paragraphs>122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Transformácia obrazu z kamery na stavový priestor pre navigáciu robota v bludisku</vt:lpstr>
      <vt:lpstr>Obsah</vt:lpstr>
      <vt:lpstr>Porovnanie modelov/algoritmov</vt:lpstr>
      <vt:lpstr>PowerPoint Presentation</vt:lpstr>
      <vt:lpstr>Dataset</vt:lpstr>
      <vt:lpstr>Anotácia</vt:lpstr>
      <vt:lpstr>Dataset</vt:lpstr>
      <vt:lpstr>Dataset úprava pre tréning</vt:lpstr>
      <vt:lpstr>Tréning vlastného modelu</vt:lpstr>
      <vt:lpstr>Výstupy a vyhodnotenie</vt:lpstr>
      <vt:lpstr>Training on cloud</vt:lpstr>
      <vt:lpstr>PowerPoint Presentation</vt:lpstr>
      <vt:lpstr>Výsledok</vt:lpstr>
      <vt:lpstr>Výsledok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Tobiáš Jutka</dc:creator>
  <cp:lastModifiedBy>Tobiáš Jutka</cp:lastModifiedBy>
  <cp:revision>2</cp:revision>
  <dcterms:created xsi:type="dcterms:W3CDTF">2025-01-12T16:10:42Z</dcterms:created>
  <dcterms:modified xsi:type="dcterms:W3CDTF">2025-01-13T14:28:07Z</dcterms:modified>
</cp:coreProperties>
</file>